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5"/>
  </p:notesMasterIdLst>
  <p:sldIdLst>
    <p:sldId id="256" r:id="rId5"/>
    <p:sldId id="264" r:id="rId6"/>
    <p:sldId id="258" r:id="rId7"/>
    <p:sldId id="259" r:id="rId8"/>
    <p:sldId id="260" r:id="rId9"/>
    <p:sldId id="261" r:id="rId10"/>
    <p:sldId id="262" r:id="rId11"/>
    <p:sldId id="257" r:id="rId12"/>
    <p:sldId id="389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807"/>
  </p:normalViewPr>
  <p:slideViewPr>
    <p:cSldViewPr snapToGrid="0">
      <p:cViewPr varScale="1">
        <p:scale>
          <a:sx n="124" d="100"/>
          <a:sy n="124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9E9DC-C480-E740-8F21-0B7541A18CCA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4D55C-1B70-DF43-8CFE-3A9ED785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picture: https://www.instagram.com/p/Cz0NmJ7sn18/?igshid=MzRlODBiNWFlZA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picture: https://www.instagram.com/p/Cyhe8V7sDk6/?igshid=MzRlODBiNWFlZA</a:t>
            </a:r>
          </a:p>
          <a:p>
            <a:endParaRPr lang="en-US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picture: https://www.instagram.com/p/Cx4Qh-mMXh2/?igshid=MzRlODBiNWFlZA</a:t>
            </a:r>
          </a:p>
          <a:p>
            <a:endParaRPr lang="en-US" dirty="0"/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picture: https://www.instagram.com/p/Cw_idc_ROSU/?igshid=MzRlODBiNWFlZA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Rainy sky post: https://www.instagram.com/p/CzkULIVs2Yh/?igshid=MzRlODBiNWFlZA</a:t>
            </a:r>
          </a:p>
          <a:p>
            <a:endParaRPr lang="en-US" dirty="0"/>
          </a:p>
          <a:p>
            <a:r>
              <a:rPr lang="en-US" dirty="0"/>
              <a:t>My first reel: https://www.instagram.com/reel/CyBvdxqR4Qn/?igshid=MzRlODBiNWFlZA</a:t>
            </a:r>
          </a:p>
          <a:p>
            <a:endParaRPr lang="en-US" dirty="0"/>
          </a:p>
          <a:p>
            <a:r>
              <a:rPr lang="en-US" dirty="0"/>
              <a:t>Please Don’t Judas Me by Nazareth: https://www.instagram.com/reel/C0bDhQtsq1c/?igshid=MzRlODBiNWFlZA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CE34D-CFF1-4FFE-815B-D050E7ED2D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2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attempt at liminal </a:t>
            </a:r>
            <a:r>
              <a:rPr lang="en-US"/>
              <a:t>space photography: https://www.instagram.com/p/CyzVSRnMenu/?igshid=MzRlODBiNWFlZA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F989-4C92-46F8-5D4F-91CBA3236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46D-1742-416A-8BC6-954D79989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9A03-436C-028C-E976-A7AC4B79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2C5AF-2871-005F-3DEF-75455C6D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C80F-AE83-3792-B3FC-AA9CD217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5ACC-E73A-5097-E6A1-BC06362D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C2787-450C-EFE4-704F-2C169ADC6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5186-ACC1-0AC1-13FB-CDBBC3E6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D928C-C668-2408-1207-41930CB0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6272-788A-E836-FA5B-FC3364C2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6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05427-62D6-65EE-888F-1C0886DCD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57B70-7507-0797-21DB-85B068CE7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A0727-D0BB-0193-E0B8-E7AE2D2B8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BDDF-EBC3-9DBC-3438-D590CBA4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F9D35-7498-74C3-13C1-F28895D3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84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3766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5938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1698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335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0924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4255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2544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11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3663-27D0-8AD2-EE6D-D800E47C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FD10D-B3AE-6BF8-CD65-7E667F05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C3F66-382C-3334-7B5D-C57ED1E8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E62BF-EC52-9B1A-C68B-9D056BF3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EB967-139C-5B16-88C4-F9D293659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53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0672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8891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0008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1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93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35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18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07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7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087D-7A4F-E1AD-B8AE-AA9FBE5D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952F6-47D8-48F4-A8EA-913FE209B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B2113-2254-D667-C56B-D9CA4CF4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39E33-85BE-A63C-67B3-DD83BA3A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F5941-272D-4996-1377-64A7A3D4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084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29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55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263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31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70366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30480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99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723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47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3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33AF-DFDD-627F-BC28-E136E399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FE393-3E94-E846-A711-48BD90093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69BEA-EAFB-573C-16E1-9B98010CE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4E064-E51D-64C5-AA46-91453344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B5853-7E94-621E-FB1D-7942EF86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B9607-7381-8673-ABAA-594FFC69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739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157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37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668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354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78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537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48499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662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591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50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3F31-3C27-4E43-28C7-71ED864E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DB351-D432-45B4-2639-A35D6DF2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36477-557C-F5DD-1405-B8F089B00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E9B60-7C4D-9C04-46C3-00EFC0A7C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8D24D-DFA4-E701-CE01-7824E86CA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025DC0-C22E-6F0F-5E1F-B057BEFD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1D5A4-4EB5-F0D5-6274-DE733128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BCEA7-D588-FBF8-6706-56707CD9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0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C44D-EEE1-06A7-08E8-19DCFB41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0E6D2-77CD-48A7-F55B-9508A29A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45619-CE09-E44A-CA0B-1A70D29D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C5D81-9D93-DC3F-7246-9659BC79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8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F9535-4AFE-4EB4-B068-50DAFB9A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5BC41-CC3B-BED2-20DF-80E49FE3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B2857-BC75-365B-3212-7CA36DAB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4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4353-F6D5-BC22-B173-7CEAB582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8B16-F4C7-940F-A3FF-24C4134C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AD15E-89B1-5D8E-86B4-384DCFD41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FE80B-77B4-55EF-DD7D-927F8AA8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EEAB9-1DDD-506F-DD72-B57D5D93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367B2-5021-0042-A8BC-D72C4B09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25DB-5EC8-7B36-6A58-1A7717A8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3A2E9-ECA5-AC63-F6F0-CA96E4765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11C45-9DB3-B458-0482-3A39B23B2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9FDE9-817A-F7FD-942C-00BD2EF9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7FE91-E450-36D4-F47D-82F2416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E6886-0902-955A-8792-3FD87A18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1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87EAD-8673-FBAB-1780-2FB7A95C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2735C-9ED6-D3B2-FF0A-4C7D9A8D3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B02A1-9CCB-9571-E60A-203B6C111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C4231-7F27-48AC-9F71-E1B6BA3C2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80C2C-296A-162D-C36B-5E50D5448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8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3943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75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6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cribophile.com/authors/kelly-l-jone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www.thesilentconversationist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DFF2-1710-4FBE-CEC9-709D7EB796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Digital Rhetoric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6ECEF-3C1A-6383-325F-D5AF5765D9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Online Presence Presentations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417090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3" y="5021197"/>
            <a:ext cx="3553546" cy="1562959"/>
          </a:xfrm>
        </p:spPr>
        <p:txBody>
          <a:bodyPr/>
          <a:lstStyle/>
          <a:p>
            <a:r>
              <a:rPr lang="en-US" dirty="0"/>
              <a:t>My Takeaways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26527" y="3938155"/>
            <a:ext cx="7057296" cy="2722945"/>
          </a:xfrm>
        </p:spPr>
        <p:txBody>
          <a:bodyPr>
            <a:normAutofit fontScale="92500"/>
          </a:bodyPr>
          <a:lstStyle/>
          <a:p>
            <a:r>
              <a:rPr lang="en-US" dirty="0"/>
              <a:t>If the definition of “text” has metamorphized starting from the release of the internet, then I am conveying text through creative means by captions of imagery and use of music. Music is text, even if instrumental. When I combine music with imagery and caption, I am integrating different forms of text to create an aesthetic of my social media presence. I utilize my online presence for expressing my creative streak with photography and poetics. I include hashtags to contribute to the tagged genres of Instagram and in hopes of attracting more views.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A room with a staircase and tables&#10;&#10;Description automatically generated">
            <a:extLst>
              <a:ext uri="{FF2B5EF4-FFF2-40B4-BE49-F238E27FC236}">
                <a16:creationId xmlns:a16="http://schemas.microsoft.com/office/drawing/2014/main" id="{A8723ED8-A465-1BDC-1C09-FD38E42525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512" b="34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61B21B-C704-8330-6871-65617F45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D6ACC-751C-5FC6-62D6-D3A95FFAD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252" y="752136"/>
            <a:ext cx="3944703" cy="3638795"/>
          </a:xfrm>
        </p:spPr>
        <p:txBody>
          <a:bodyPr anchor="t">
            <a:normAutofit/>
          </a:bodyPr>
          <a:lstStyle/>
          <a:p>
            <a:r>
              <a:rPr lang="en-US" sz="4800" b="1" dirty="0"/>
              <a:t>Developing an Original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B9980-D91A-240D-FDCA-5BDF03F13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42" y="2004979"/>
            <a:ext cx="3698627" cy="3220164"/>
          </a:xfrm>
        </p:spPr>
        <p:txBody>
          <a:bodyPr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Originates from my own interest in fantasy/magic and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Explore new digital 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Learning as I 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Difficulties of creating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 progress vs. visibility</a:t>
            </a:r>
          </a:p>
        </p:txBody>
      </p:sp>
      <p:pic>
        <p:nvPicPr>
          <p:cNvPr id="5" name="Picture 4" descr="A pyramid over a book&#10;&#10;Description automatically generated">
            <a:extLst>
              <a:ext uri="{FF2B5EF4-FFF2-40B4-BE49-F238E27FC236}">
                <a16:creationId xmlns:a16="http://schemas.microsoft.com/office/drawing/2014/main" id="{52C6CA7A-F0A3-36E0-C7E6-D7C4570C0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" b="234"/>
          <a:stretch/>
        </p:blipFill>
        <p:spPr>
          <a:xfrm>
            <a:off x="5096608" y="72874"/>
            <a:ext cx="7018782" cy="6711603"/>
          </a:xfrm>
          <a:custGeom>
            <a:avLst/>
            <a:gdLst/>
            <a:ahLst/>
            <a:cxnLst/>
            <a:rect l="l" t="t" r="r" b="b"/>
            <a:pathLst>
              <a:path w="7018782" h="6732093">
                <a:moveTo>
                  <a:pt x="697647" y="0"/>
                </a:moveTo>
                <a:lnTo>
                  <a:pt x="6321135" y="0"/>
                </a:lnTo>
                <a:cubicBezTo>
                  <a:pt x="6706435" y="0"/>
                  <a:pt x="7018782" y="312347"/>
                  <a:pt x="7018782" y="697647"/>
                </a:cubicBezTo>
                <a:lnTo>
                  <a:pt x="7018782" y="6034446"/>
                </a:lnTo>
                <a:cubicBezTo>
                  <a:pt x="7018782" y="6419746"/>
                  <a:pt x="6706435" y="6732093"/>
                  <a:pt x="6321135" y="6732093"/>
                </a:cubicBezTo>
                <a:lnTo>
                  <a:pt x="697647" y="6732093"/>
                </a:lnTo>
                <a:cubicBezTo>
                  <a:pt x="312347" y="6732093"/>
                  <a:pt x="0" y="6419746"/>
                  <a:pt x="0" y="6034446"/>
                </a:cubicBezTo>
                <a:lnTo>
                  <a:pt x="0" y="697647"/>
                </a:lnTo>
                <a:cubicBezTo>
                  <a:pt x="0" y="312347"/>
                  <a:pt x="312347" y="0"/>
                  <a:pt x="697647" y="0"/>
                </a:cubicBezTo>
                <a:close/>
              </a:path>
            </a:pathLst>
          </a:custGeom>
        </p:spPr>
      </p:pic>
      <p:pic>
        <p:nvPicPr>
          <p:cNvPr id="6" name="TitleScreen">
            <a:hlinkClick r:id="" action="ppaction://media"/>
            <a:extLst>
              <a:ext uri="{FF2B5EF4-FFF2-40B4-BE49-F238E27FC236}">
                <a16:creationId xmlns:a16="http://schemas.microsoft.com/office/drawing/2014/main" id="{38880D8F-348E-9536-C6B9-ABD48CE94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0126" y="5466743"/>
            <a:ext cx="1149657" cy="11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842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116567" y="619133"/>
            <a:ext cx="78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971800" y="2173833"/>
            <a:ext cx="190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u="sng" kern="0">
                <a:solidFill>
                  <a:srgbClr val="0097A7"/>
                </a:solidFill>
                <a:latin typeface="Arial"/>
                <a:cs typeface="Arial"/>
                <a:sym typeface="Arial"/>
                <a:hlinkClick r:id="rId4"/>
              </a:rPr>
              <a:t>Let’s check out Scribophile together! 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04465A-6A6E-2CAB-E215-882772380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38316"/>
            <a:ext cx="9144000" cy="107309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https://www.thesilentconversationist.com/</a:t>
            </a:r>
            <a:r>
              <a:rPr lang="en-US" dirty="0"/>
              <a:t> </a:t>
            </a:r>
          </a:p>
          <a:p>
            <a:r>
              <a:rPr lang="en-US" dirty="0"/>
              <a:t>@thesilentconversationist</a:t>
            </a:r>
          </a:p>
        </p:txBody>
      </p:sp>
      <p:pic>
        <p:nvPicPr>
          <p:cNvPr id="5" name="Picture 4" descr="A logo of a camera&#10;&#10;Description automatically generated">
            <a:extLst>
              <a:ext uri="{FF2B5EF4-FFF2-40B4-BE49-F238E27FC236}">
                <a16:creationId xmlns:a16="http://schemas.microsoft.com/office/drawing/2014/main" id="{A74EB903-F99E-9F6E-D96D-F3ED123C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22" y="1790891"/>
            <a:ext cx="872067" cy="58156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10E900-F5BE-15D5-95DF-82E0A66A4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5" y="4766018"/>
            <a:ext cx="10706650" cy="14923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372C3-8B4E-72C0-819A-59C8B37B60B1}"/>
              </a:ext>
            </a:extLst>
          </p:cNvPr>
          <p:cNvSpPr txBox="1"/>
          <p:nvPr/>
        </p:nvSpPr>
        <p:spPr>
          <a:xfrm>
            <a:off x="742675" y="4298713"/>
            <a:ext cx="43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Analytics: Sept. 5 to Dec. 3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4CAA288A-5E2B-E884-DC86-989F24612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1" y="1368181"/>
            <a:ext cx="2511593" cy="2755349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83EDDD5-F148-6175-ECA4-44046709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86" y="2374204"/>
            <a:ext cx="4991100" cy="1100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AADD12-3137-4B1D-F68B-15E95656BF8D}"/>
              </a:ext>
            </a:extLst>
          </p:cNvPr>
          <p:cNvSpPr txBox="1"/>
          <p:nvPr/>
        </p:nvSpPr>
        <p:spPr>
          <a:xfrm>
            <a:off x="4171033" y="3865639"/>
            <a:ext cx="38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Instagram Analytics: Sept. 4 to Dec.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B95B91-4279-4F04-DBE8-9FA2A59AE124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067056" y="4043250"/>
            <a:ext cx="1089866" cy="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75B2A7-CF0F-ADBB-9EAC-F0E5A0191076}"/>
              </a:ext>
            </a:extLst>
          </p:cNvPr>
          <p:cNvCxnSpPr/>
          <p:nvPr/>
        </p:nvCxnSpPr>
        <p:spPr>
          <a:xfrm flipV="1">
            <a:off x="6096604" y="3527312"/>
            <a:ext cx="0" cy="35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artoon character&#10;&#10;Description automatically generated">
            <a:extLst>
              <a:ext uri="{FF2B5EF4-FFF2-40B4-BE49-F238E27FC236}">
                <a16:creationId xmlns:a16="http://schemas.microsoft.com/office/drawing/2014/main" id="{98705FFA-F107-B143-06EF-27B59C924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67" y="1434809"/>
            <a:ext cx="2585214" cy="2618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FD0B1C-69EF-D53B-558E-1CE67A6D1A68}"/>
              </a:ext>
            </a:extLst>
          </p:cNvPr>
          <p:cNvSpPr txBox="1"/>
          <p:nvPr/>
        </p:nvSpPr>
        <p:spPr>
          <a:xfrm>
            <a:off x="9034301" y="4114047"/>
            <a:ext cx="231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Reddit Karma ^</a:t>
            </a: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B624F5C8-8AA0-551C-CC26-343F450EB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18" y="143321"/>
            <a:ext cx="6289164" cy="881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F52AD-48F9-C6AB-8401-3B4F13E60291}"/>
              </a:ext>
            </a:extLst>
          </p:cNvPr>
          <p:cNvSpPr txBox="1"/>
          <p:nvPr/>
        </p:nvSpPr>
        <p:spPr>
          <a:xfrm>
            <a:off x="4720166" y="1075972"/>
            <a:ext cx="2762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 Creative Writing Portfolio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75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9AD6-CC9B-E4AB-912F-954966950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0C918-DC7D-1177-81B8-740E5BE730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llage of images of people and a person">
            <a:extLst>
              <a:ext uri="{FF2B5EF4-FFF2-40B4-BE49-F238E27FC236}">
                <a16:creationId xmlns:a16="http://schemas.microsoft.com/office/drawing/2014/main" id="{22E74867-B3E0-653B-183D-D360C2115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artoon of a person with a book and bottles&#10;&#10;Description automatically generated">
            <a:extLst>
              <a:ext uri="{FF2B5EF4-FFF2-40B4-BE49-F238E27FC236}">
                <a16:creationId xmlns:a16="http://schemas.microsoft.com/office/drawing/2014/main" id="{DA090CFD-B536-BA6B-9D0D-B74A676EC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693" y="6045693"/>
            <a:ext cx="812307" cy="81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BDE13-8C62-4C53-2B01-5E9E8E4D9669}"/>
              </a:ext>
            </a:extLst>
          </p:cNvPr>
          <p:cNvSpPr txBox="1"/>
          <p:nvPr/>
        </p:nvSpPr>
        <p:spPr>
          <a:xfrm>
            <a:off x="9719568" y="6519446"/>
            <a:ext cx="1660125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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Terrible link</a:t>
            </a:r>
          </a:p>
        </p:txBody>
      </p:sp>
    </p:spTree>
    <p:extLst>
      <p:ext uri="{BB962C8B-B14F-4D97-AF65-F5344CB8AC3E}">
        <p14:creationId xmlns:p14="http://schemas.microsoft.com/office/powerpoint/2010/main" val="225527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AC71D-2BF4-74B2-42E4-9BBF1579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450" y="607908"/>
            <a:ext cx="8801100" cy="5642184"/>
          </a:xfrm>
        </p:spPr>
        <p:txBody>
          <a:bodyPr>
            <a:normAutofit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PRESENCE PROJECT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MONDAY MOTIVATION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DO’s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DON’T’s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CREATIVE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AFRAID TO ASK QUESTIONS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PERSISTENT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FEEL LIKE YOU FAILED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PATIENT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GIVE UP—KEEP GOING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CONSISTENT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 DOUBT WIN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INVOLVE FRIENDS/FAMILY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IGNORE YOUR AUDIENCE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UNIQUE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PICK TOO MANY TOPICS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949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background with a face and text&#10;&#10;Description automatically generated with medium confidence">
            <a:extLst>
              <a:ext uri="{FF2B5EF4-FFF2-40B4-BE49-F238E27FC236}">
                <a16:creationId xmlns:a16="http://schemas.microsoft.com/office/drawing/2014/main" id="{00F45F2A-9AFA-C45D-DE6F-53CB7A80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260" y="-44021"/>
            <a:ext cx="12348519" cy="69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1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Online Presence in Fall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4395551"/>
            <a:ext cx="3565524" cy="1731963"/>
          </a:xfrm>
        </p:spPr>
        <p:txBody>
          <a:bodyPr>
            <a:normAutofit/>
          </a:bodyPr>
          <a:lstStyle/>
          <a:p>
            <a:r>
              <a:rPr lang="en-US" sz="2800" dirty="0"/>
              <a:t>Cheyenne N. Sanchez</a:t>
            </a:r>
          </a:p>
        </p:txBody>
      </p:sp>
      <p:pic>
        <p:nvPicPr>
          <p:cNvPr id="7" name="Picture Placeholder 6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721F345-2593-A046-C47F-2F737CF24E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192" b="13192"/>
          <a:stretch>
            <a:fillRect/>
          </a:stretch>
        </p:blipFill>
        <p:spPr>
          <a:xfrm>
            <a:off x="0" y="0"/>
            <a:ext cx="3770016" cy="3483113"/>
          </a:xfrm>
        </p:spPr>
      </p:pic>
      <p:pic>
        <p:nvPicPr>
          <p:cNvPr id="9" name="Picture 8" descr="A parking lot with cars and buildings in the background&#10;&#10;Description automatically generated">
            <a:extLst>
              <a:ext uri="{FF2B5EF4-FFF2-40B4-BE49-F238E27FC236}">
                <a16:creationId xmlns:a16="http://schemas.microsoft.com/office/drawing/2014/main" id="{534A0AC7-5396-0CEE-1C1D-BA7A7159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016" y="-1"/>
            <a:ext cx="3529781" cy="3529781"/>
          </a:xfrm>
          <a:prstGeom prst="rect">
            <a:avLst/>
          </a:prstGeom>
        </p:spPr>
      </p:pic>
      <p:pic>
        <p:nvPicPr>
          <p:cNvPr id="11" name="Picture 10" descr="A grass field with a palm tree and a street light&#10;&#10;Description automatically generated">
            <a:extLst>
              <a:ext uri="{FF2B5EF4-FFF2-40B4-BE49-F238E27FC236}">
                <a16:creationId xmlns:a16="http://schemas.microsoft.com/office/drawing/2014/main" id="{98878E47-41D4-447E-12BF-D66C8C244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513306"/>
            <a:ext cx="3696511" cy="3344694"/>
          </a:xfrm>
          <a:prstGeom prst="rect">
            <a:avLst/>
          </a:prstGeom>
        </p:spPr>
      </p:pic>
      <p:pic>
        <p:nvPicPr>
          <p:cNvPr id="13" name="Picture 12" descr="A person taking a selfie in a mirror&#10;&#10;Description automatically generated">
            <a:extLst>
              <a:ext uri="{FF2B5EF4-FFF2-40B4-BE49-F238E27FC236}">
                <a16:creationId xmlns:a16="http://schemas.microsoft.com/office/drawing/2014/main" id="{FD5429A6-EC44-10B4-5F63-92A9B06C0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510" y="3513306"/>
            <a:ext cx="3565524" cy="33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165D3E-AF0B-2A85-D5C2-747E61AC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80"/>
            <a:ext cx="3789045" cy="6736080"/>
          </a:xfrm>
          <a:prstGeom prst="rect">
            <a:avLst/>
          </a:prstGeom>
        </p:spPr>
      </p:pic>
      <p:pic>
        <p:nvPicPr>
          <p:cNvPr id="21" name="Picture 20" descr="A screenshot of a cartoon&#10;&#10;Description automatically generated">
            <a:extLst>
              <a:ext uri="{FF2B5EF4-FFF2-40B4-BE49-F238E27FC236}">
                <a16:creationId xmlns:a16="http://schemas.microsoft.com/office/drawing/2014/main" id="{4AABAD6D-72F3-6A88-BA19-7DE4F300F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523" y="66040"/>
            <a:ext cx="3820478" cy="6791960"/>
          </a:xfrm>
          <a:prstGeom prst="rect">
            <a:avLst/>
          </a:prstGeom>
        </p:spPr>
      </p:pic>
      <p:pic>
        <p:nvPicPr>
          <p:cNvPr id="23" name="Picture 22" descr="A road with lights on it at night&#10;&#10;Description automatically generated">
            <a:extLst>
              <a:ext uri="{FF2B5EF4-FFF2-40B4-BE49-F238E27FC236}">
                <a16:creationId xmlns:a16="http://schemas.microsoft.com/office/drawing/2014/main" id="{6645130A-FE9B-0A98-BDE4-30FE4F5B5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477" y="1049655"/>
            <a:ext cx="4551045" cy="45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ylanVTI">
  <a:themeElements>
    <a:clrScheme name="Custom 8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4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435</Words>
  <Application>Microsoft Macintosh PowerPoint</Application>
  <PresentationFormat>Widescreen</PresentationFormat>
  <Paragraphs>51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Neue Haas Grotesk Text Pro</vt:lpstr>
      <vt:lpstr>Times New Roman</vt:lpstr>
      <vt:lpstr>Walbaum Display</vt:lpstr>
      <vt:lpstr>Office Theme</vt:lpstr>
      <vt:lpstr>Simple Light</vt:lpstr>
      <vt:lpstr>DylanVTI</vt:lpstr>
      <vt:lpstr>3DFloatVTI</vt:lpstr>
      <vt:lpstr>Digital Rhetoric</vt:lpstr>
      <vt:lpstr>Developing an Original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Presence in Fall 2023</vt:lpstr>
      <vt:lpstr>PowerPoint Presentation</vt:lpstr>
      <vt:lpstr>My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Rhetoric</dc:title>
  <dc:creator>Andrews, Christopher</dc:creator>
  <cp:lastModifiedBy>Andrews, Christopher</cp:lastModifiedBy>
  <cp:revision>5</cp:revision>
  <dcterms:created xsi:type="dcterms:W3CDTF">2023-12-05T17:44:47Z</dcterms:created>
  <dcterms:modified xsi:type="dcterms:W3CDTF">2023-12-06T00:42:49Z</dcterms:modified>
</cp:coreProperties>
</file>